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98" r:id="rId5"/>
    <p:sldId id="300" r:id="rId6"/>
    <p:sldId id="301" r:id="rId7"/>
    <p:sldId id="302" r:id="rId8"/>
    <p:sldId id="303" r:id="rId9"/>
    <p:sldId id="304" r:id="rId10"/>
    <p:sldId id="305" r:id="rId11"/>
    <p:sldId id="306" r:id="rId12"/>
    <p:sldId id="307" r:id="rId13"/>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19" autoAdjust="0"/>
  </p:normalViewPr>
  <p:slideViewPr>
    <p:cSldViewPr snapToGrid="0">
      <p:cViewPr varScale="1">
        <p:scale>
          <a:sx n="83" d="100"/>
          <a:sy n="83" d="100"/>
        </p:scale>
        <p:origin x="858" y="78"/>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E74E1C-1808-45B2-B75C-4D9001095507}" type="datetime1">
              <a:rPr lang="es-ES" smtClean="0"/>
              <a:t>16/04/2025</a:t>
            </a:fld>
            <a:endParaRPr lang="es-E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418C9D-7709-4A95-8F43-BBF0364748ED}" type="slidenum">
              <a:rPr lang="es-ES" smtClean="0"/>
              <a:t>‹Nº›</a:t>
            </a:fld>
            <a:endParaRPr lang="es-ES" dirty="0"/>
          </a:p>
        </p:txBody>
      </p:sp>
    </p:spTree>
    <p:extLst>
      <p:ext uri="{BB962C8B-B14F-4D97-AF65-F5344CB8AC3E}">
        <p14:creationId xmlns:p14="http://schemas.microsoft.com/office/powerpoint/2010/main" val="5320285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DD639-B493-4C6F-8888-3252BB671C65}" type="datetime1">
              <a:rPr lang="es-ES" noProof="0" smtClean="0"/>
              <a:t>16/04/2025</a:t>
            </a:fld>
            <a:endParaRPr lang="es-ES" noProof="0"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dirty="0"/>
              <a:t>Haga clic para modificar los estilos de texto del patrón</a:t>
            </a:r>
          </a:p>
          <a:p>
            <a:pPr lvl="1"/>
            <a:r>
              <a:rPr lang="es-ES" noProof="0" dirty="0"/>
              <a:t>Segundo nivel</a:t>
            </a:r>
          </a:p>
          <a:p>
            <a:pPr lvl="2"/>
            <a:r>
              <a:rPr lang="es-ES" noProof="0" dirty="0"/>
              <a:t>Tercer nivel</a:t>
            </a:r>
          </a:p>
          <a:p>
            <a:pPr lvl="3"/>
            <a:r>
              <a:rPr lang="es-ES" noProof="0" dirty="0"/>
              <a:t>Cuarto nivel</a:t>
            </a:r>
          </a:p>
          <a:p>
            <a:pPr lvl="4"/>
            <a:r>
              <a:rPr lang="es-ES" noProof="0"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909E6-4FD5-449B-938E-8FE1DD2E6C2B}" type="slidenum">
              <a:rPr lang="es-ES" noProof="0" smtClean="0"/>
              <a:t>‹Nº›</a:t>
            </a:fld>
            <a:endParaRPr lang="es-ES" noProof="0" dirty="0"/>
          </a:p>
        </p:txBody>
      </p:sp>
    </p:spTree>
    <p:extLst>
      <p:ext uri="{BB962C8B-B14F-4D97-AF65-F5344CB8AC3E}">
        <p14:creationId xmlns:p14="http://schemas.microsoft.com/office/powerpoint/2010/main" val="22638602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30909E6-4FD5-449B-938E-8FE1DD2E6C2B}" type="slidenum">
              <a:rPr lang="es-ES" smtClean="0"/>
              <a:t>1</a:t>
            </a:fld>
            <a:endParaRPr lang="es-ES" dirty="0"/>
          </a:p>
        </p:txBody>
      </p:sp>
    </p:spTree>
    <p:extLst>
      <p:ext uri="{BB962C8B-B14F-4D97-AF65-F5344CB8AC3E}">
        <p14:creationId xmlns:p14="http://schemas.microsoft.com/office/powerpoint/2010/main" val="955056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30909E6-4FD5-449B-938E-8FE1DD2E6C2B}" type="slidenum">
              <a:rPr lang="es-ES" smtClean="0"/>
              <a:t>2</a:t>
            </a:fld>
            <a:endParaRPr lang="es-ES" dirty="0"/>
          </a:p>
        </p:txBody>
      </p:sp>
    </p:spTree>
    <p:extLst>
      <p:ext uri="{BB962C8B-B14F-4D97-AF65-F5344CB8AC3E}">
        <p14:creationId xmlns:p14="http://schemas.microsoft.com/office/powerpoint/2010/main" val="4191246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34466-9DBA-3146-E8AF-42307DBD903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CE37426-13EA-4F2B-064B-6D0D625DB80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8CDE279-DF48-E41A-3AA1-EA296AA75F20}"/>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67104C5E-BC04-5927-F160-6F0ACF0E6002}"/>
              </a:ext>
            </a:extLst>
          </p:cNvPr>
          <p:cNvSpPr>
            <a:spLocks noGrp="1"/>
          </p:cNvSpPr>
          <p:nvPr>
            <p:ph type="sldNum" sz="quarter" idx="10"/>
          </p:nvPr>
        </p:nvSpPr>
        <p:spPr/>
        <p:txBody>
          <a:bodyPr/>
          <a:lstStyle/>
          <a:p>
            <a:fld id="{D30909E6-4FD5-449B-938E-8FE1DD2E6C2B}" type="slidenum">
              <a:rPr lang="es-ES" smtClean="0"/>
              <a:t>3</a:t>
            </a:fld>
            <a:endParaRPr lang="es-ES" dirty="0"/>
          </a:p>
        </p:txBody>
      </p:sp>
    </p:spTree>
    <p:extLst>
      <p:ext uri="{BB962C8B-B14F-4D97-AF65-F5344CB8AC3E}">
        <p14:creationId xmlns:p14="http://schemas.microsoft.com/office/powerpoint/2010/main" val="2513365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C2670-0D04-48A5-E4BA-20AB084DA0B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0EF29B9-BB97-B585-7E53-5237A5885DE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FA4D6DE-2FCB-6EE5-DE5D-DFF09CC5105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3175AA1-94E4-59D5-A1E9-65DFC9712676}"/>
              </a:ext>
            </a:extLst>
          </p:cNvPr>
          <p:cNvSpPr>
            <a:spLocks noGrp="1"/>
          </p:cNvSpPr>
          <p:nvPr>
            <p:ph type="sldNum" sz="quarter" idx="10"/>
          </p:nvPr>
        </p:nvSpPr>
        <p:spPr/>
        <p:txBody>
          <a:bodyPr/>
          <a:lstStyle/>
          <a:p>
            <a:fld id="{D30909E6-4FD5-449B-938E-8FE1DD2E6C2B}" type="slidenum">
              <a:rPr lang="es-ES" smtClean="0"/>
              <a:t>4</a:t>
            </a:fld>
            <a:endParaRPr lang="es-ES" dirty="0"/>
          </a:p>
        </p:txBody>
      </p:sp>
    </p:spTree>
    <p:extLst>
      <p:ext uri="{BB962C8B-B14F-4D97-AF65-F5344CB8AC3E}">
        <p14:creationId xmlns:p14="http://schemas.microsoft.com/office/powerpoint/2010/main" val="1195121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AC6CF-1E25-0E7F-87E7-A1E23629039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142FE20-DBB9-5C2F-D43D-7D900CE1D74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BFE4EF-47BB-AD8B-0F43-CA1C25A32CC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C45C7A9-9151-CC50-1059-030A32E7409F}"/>
              </a:ext>
            </a:extLst>
          </p:cNvPr>
          <p:cNvSpPr>
            <a:spLocks noGrp="1"/>
          </p:cNvSpPr>
          <p:nvPr>
            <p:ph type="sldNum" sz="quarter" idx="10"/>
          </p:nvPr>
        </p:nvSpPr>
        <p:spPr/>
        <p:txBody>
          <a:bodyPr/>
          <a:lstStyle/>
          <a:p>
            <a:fld id="{D30909E6-4FD5-449B-938E-8FE1DD2E6C2B}" type="slidenum">
              <a:rPr lang="es-ES" smtClean="0"/>
              <a:t>5</a:t>
            </a:fld>
            <a:endParaRPr lang="es-ES" dirty="0"/>
          </a:p>
        </p:txBody>
      </p:sp>
    </p:spTree>
    <p:extLst>
      <p:ext uri="{BB962C8B-B14F-4D97-AF65-F5344CB8AC3E}">
        <p14:creationId xmlns:p14="http://schemas.microsoft.com/office/powerpoint/2010/main" val="4135723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0566A-FCF7-C913-DBE9-8F99BD3D6FA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60AE326-3C18-398F-78E6-BAE4ABDCD2E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D94ADAF-E6C4-6023-0084-BA17398F126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53F8C587-5EBD-1FA9-4A52-BBC1518CDCDF}"/>
              </a:ext>
            </a:extLst>
          </p:cNvPr>
          <p:cNvSpPr>
            <a:spLocks noGrp="1"/>
          </p:cNvSpPr>
          <p:nvPr>
            <p:ph type="sldNum" sz="quarter" idx="10"/>
          </p:nvPr>
        </p:nvSpPr>
        <p:spPr/>
        <p:txBody>
          <a:bodyPr/>
          <a:lstStyle/>
          <a:p>
            <a:fld id="{D30909E6-4FD5-449B-938E-8FE1DD2E6C2B}" type="slidenum">
              <a:rPr lang="es-ES" smtClean="0"/>
              <a:t>6</a:t>
            </a:fld>
            <a:endParaRPr lang="es-ES" dirty="0"/>
          </a:p>
        </p:txBody>
      </p:sp>
    </p:spTree>
    <p:extLst>
      <p:ext uri="{BB962C8B-B14F-4D97-AF65-F5344CB8AC3E}">
        <p14:creationId xmlns:p14="http://schemas.microsoft.com/office/powerpoint/2010/main" val="971260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2B7CE-E7FB-4049-9916-06DFA5C6CCF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069D944-0A7F-AE57-0592-AF059FA620F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9FB10D9-9D1F-B586-01D5-0E838950CABA}"/>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5FA050F2-E0EF-04A8-35A2-312CE9813AC5}"/>
              </a:ext>
            </a:extLst>
          </p:cNvPr>
          <p:cNvSpPr>
            <a:spLocks noGrp="1"/>
          </p:cNvSpPr>
          <p:nvPr>
            <p:ph type="sldNum" sz="quarter" idx="10"/>
          </p:nvPr>
        </p:nvSpPr>
        <p:spPr/>
        <p:txBody>
          <a:bodyPr/>
          <a:lstStyle/>
          <a:p>
            <a:fld id="{D30909E6-4FD5-449B-938E-8FE1DD2E6C2B}" type="slidenum">
              <a:rPr lang="es-ES" smtClean="0"/>
              <a:t>7</a:t>
            </a:fld>
            <a:endParaRPr lang="es-ES" dirty="0"/>
          </a:p>
        </p:txBody>
      </p:sp>
    </p:spTree>
    <p:extLst>
      <p:ext uri="{BB962C8B-B14F-4D97-AF65-F5344CB8AC3E}">
        <p14:creationId xmlns:p14="http://schemas.microsoft.com/office/powerpoint/2010/main" val="292285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s-ES" noProof="0"/>
              <a:t>Haga clic para modificar el estilo de subtítulo del patrón</a:t>
            </a:r>
            <a:endParaRPr lang="es-ES" noProof="0" dirty="0"/>
          </a:p>
        </p:txBody>
      </p:sp>
      <p:cxnSp>
        <p:nvCxnSpPr>
          <p:cNvPr id="9" name="Conector recto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Marcador de fech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E8BC9D2E-4262-4D66-B695-BE788D84072B}" type="datetime1">
              <a:rPr lang="es-ES" noProof="0" smtClean="0"/>
              <a:t>16/04/2025</a:t>
            </a:fld>
            <a:endParaRPr lang="es-ES" noProof="0" dirty="0"/>
          </a:p>
        </p:txBody>
      </p:sp>
      <p:sp>
        <p:nvSpPr>
          <p:cNvPr id="5" name="Marcador de pie de pá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62343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B17B069-C176-49CE-B015-141C4094D82C}" type="datetime1">
              <a:rPr lang="es-ES" noProof="0" smtClean="0"/>
              <a:t>16/04/2025</a:t>
            </a:fld>
            <a:endParaRPr lang="es-ES" noProof="0" dirty="0"/>
          </a:p>
        </p:txBody>
      </p:sp>
      <p:sp>
        <p:nvSpPr>
          <p:cNvPr id="8" name="Marcador de pie de pá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s-ES" noProof="0" dirty="0"/>
          </a:p>
        </p:txBody>
      </p:sp>
      <p:sp>
        <p:nvSpPr>
          <p:cNvPr id="9" name="Marcador de número de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540465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cxnSp>
        <p:nvCxnSpPr>
          <p:cNvPr id="9" name="Conector recto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Marcador de fech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185FED23-3BF1-4A68-B660-492C651EE795}" type="datetime1">
              <a:rPr lang="es-ES" noProof="0" smtClean="0"/>
              <a:t>16/04/2025</a:t>
            </a:fld>
            <a:endParaRPr lang="es-ES" noProof="0" dirty="0"/>
          </a:p>
        </p:txBody>
      </p:sp>
      <p:sp>
        <p:nvSpPr>
          <p:cNvPr id="8" name="Marcador de pie de pá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s-ES" noProof="0" dirty="0"/>
          </a:p>
        </p:txBody>
      </p:sp>
      <p:sp>
        <p:nvSpPr>
          <p:cNvPr id="11" name="Marcador de número de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76278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ítulo 7"/>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sz="half" idx="1"/>
          </p:nvPr>
        </p:nvSpPr>
        <p:spPr>
          <a:xfrm>
            <a:off x="1097280" y="2120900"/>
            <a:ext cx="4639736" cy="3748193"/>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p:cNvSpPr>
            <a:spLocks noGrp="1"/>
          </p:cNvSpPr>
          <p:nvPr>
            <p:ph sz="half" idx="2"/>
          </p:nvPr>
        </p:nvSpPr>
        <p:spPr>
          <a:xfrm>
            <a:off x="6515944" y="2120900"/>
            <a:ext cx="4639736" cy="3748194"/>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65C27429-2C82-4C57-B7CC-62FE9723E4EF}" type="datetime1">
              <a:rPr lang="es-ES" noProof="0" smtClean="0"/>
              <a:t>16/04/2025</a:t>
            </a:fld>
            <a:endParaRPr lang="es-ES" noProof="0" dirty="0"/>
          </a:p>
        </p:txBody>
      </p:sp>
      <p:sp>
        <p:nvSpPr>
          <p:cNvPr id="9" name="Marcador de pie de pá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s-ES" noProof="0" dirty="0"/>
          </a:p>
        </p:txBody>
      </p:sp>
      <p:sp>
        <p:nvSpPr>
          <p:cNvPr id="10" name="Marcador de posición de número de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58835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ítulo 9"/>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p:cNvSpPr>
            <a:spLocks noGrp="1"/>
          </p:cNvSpPr>
          <p:nvPr>
            <p:ph sz="half" idx="2"/>
          </p:nvPr>
        </p:nvSpPr>
        <p:spPr>
          <a:xfrm>
            <a:off x="1097280" y="2958274"/>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p:cNvSpPr>
            <a:spLocks noGrp="1"/>
          </p:cNvSpPr>
          <p:nvPr>
            <p:ph sz="quarter" idx="4"/>
          </p:nvPr>
        </p:nvSpPr>
        <p:spPr>
          <a:xfrm>
            <a:off x="6515944" y="2958273"/>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1C49BD86-8774-44D6-B764-617249AD43F8}" type="datetime1">
              <a:rPr lang="es-ES" noProof="0" smtClean="0"/>
              <a:t>16/04/2025</a:t>
            </a:fld>
            <a:endParaRPr lang="es-ES" noProof="0" dirty="0"/>
          </a:p>
        </p:txBody>
      </p:sp>
      <p:sp>
        <p:nvSpPr>
          <p:cNvPr id="11" name="Marcador de pie de pá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s-ES" noProof="0" dirty="0"/>
          </a:p>
        </p:txBody>
      </p:sp>
      <p:sp>
        <p:nvSpPr>
          <p:cNvPr id="12" name="Marcador de posición de número de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96392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6" name="Marcador de fech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FAB9C095-47B6-40E6-B8B1-485026BAA979}" type="datetime1">
              <a:rPr lang="es-ES" noProof="0" smtClean="0"/>
              <a:t>16/04/2025</a:t>
            </a:fld>
            <a:endParaRPr lang="es-ES" noProof="0" dirty="0"/>
          </a:p>
        </p:txBody>
      </p:sp>
      <p:sp>
        <p:nvSpPr>
          <p:cNvPr id="7" name="Marcador de pie de pá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s-ES" noProof="0" dirty="0"/>
          </a:p>
        </p:txBody>
      </p:sp>
      <p:sp>
        <p:nvSpPr>
          <p:cNvPr id="8" name="Marcador de número de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426854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fecha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CE90C87F-AA4E-4F2C-9C29-897EAC3BF71A}" type="datetime1">
              <a:rPr lang="es-ES" noProof="0" smtClean="0"/>
              <a:t>16/04/2025</a:t>
            </a:fld>
            <a:endParaRPr lang="es-ES" noProof="0" dirty="0"/>
          </a:p>
        </p:txBody>
      </p:sp>
      <p:sp>
        <p:nvSpPr>
          <p:cNvPr id="3" name="Marcador de pie de página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s-ES" noProof="0" dirty="0"/>
          </a:p>
        </p:txBody>
      </p:sp>
      <p:sp>
        <p:nvSpPr>
          <p:cNvPr id="4" name="Marcador de número de diapositiva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3339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leyenda">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a:xfrm>
            <a:off x="5458984" y="812799"/>
            <a:ext cx="5928344" cy="5294757"/>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texto 3"/>
          <p:cNvSpPr>
            <a:spLocks noGrp="1"/>
          </p:cNvSpPr>
          <p:nvPr>
            <p:ph type="body" sz="half" idx="2" hasCustomPrompt="1"/>
          </p:nvPr>
        </p:nvSpPr>
        <p:spPr>
          <a:xfrm>
            <a:off x="643465" y="3043050"/>
            <a:ext cx="3517567" cy="3064505"/>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Haga clic para modificar los estilos de texto del patrón</a:t>
            </a:r>
          </a:p>
        </p:txBody>
      </p:sp>
      <p:sp>
        <p:nvSpPr>
          <p:cNvPr id="5" name="Marcador de fecha 4"/>
          <p:cNvSpPr>
            <a:spLocks noGrp="1"/>
          </p:cNvSpPr>
          <p:nvPr>
            <p:ph type="dt" sz="half" idx="10"/>
          </p:nvPr>
        </p:nvSpPr>
        <p:spPr>
          <a:xfrm>
            <a:off x="643464" y="6446520"/>
            <a:ext cx="3517568" cy="365125"/>
          </a:xfrm>
        </p:spPr>
        <p:txBody>
          <a:bodyPr rtlCol="0"/>
          <a:lstStyle>
            <a:lvl1pPr algn="l">
              <a:defRPr/>
            </a:lvl1pPr>
          </a:lstStyle>
          <a:p>
            <a:pPr rtl="0"/>
            <a:fld id="{18398048-5A25-40D5-B468-A26206AE4AA8}" type="datetime1">
              <a:rPr lang="es-ES" noProof="0" smtClean="0"/>
              <a:t>16/04/2025</a:t>
            </a:fld>
            <a:endParaRPr lang="es-ES" noProof="0" dirty="0"/>
          </a:p>
        </p:txBody>
      </p:sp>
      <p:sp>
        <p:nvSpPr>
          <p:cNvPr id="6" name="Marcador de pie de página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s-ES" noProof="0" dirty="0"/>
          </a:p>
        </p:txBody>
      </p:sp>
      <p:sp>
        <p:nvSpPr>
          <p:cNvPr id="7" name="Marcador de posición de número de diapositiva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s-ES" noProof="0" smtClean="0"/>
              <a:pPr rtl="0"/>
              <a:t>‹Nº›</a:t>
            </a:fld>
            <a:endParaRPr lang="es-ES" noProof="0" dirty="0"/>
          </a:p>
        </p:txBody>
      </p:sp>
    </p:spTree>
    <p:extLst>
      <p:ext uri="{BB962C8B-B14F-4D97-AF65-F5344CB8AC3E}">
        <p14:creationId xmlns:p14="http://schemas.microsoft.com/office/powerpoint/2010/main" val="377118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Marcador de posición de imagen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2" name="Título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es-ES" noProof="0"/>
              <a:t>Haga clic para modificar el estilo de título del patrón</a:t>
            </a:r>
            <a:endParaRPr lang="es-ES" noProof="0" dirty="0"/>
          </a:p>
        </p:txBody>
      </p:sp>
      <p:sp>
        <p:nvSpPr>
          <p:cNvPr id="4" name="Marcador de posición de tex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5" name="Marcador de fecha 4"/>
          <p:cNvSpPr>
            <a:spLocks noGrp="1"/>
          </p:cNvSpPr>
          <p:nvPr>
            <p:ph type="dt" sz="half" idx="10"/>
          </p:nvPr>
        </p:nvSpPr>
        <p:spPr/>
        <p:txBody>
          <a:bodyPr rtlCol="0"/>
          <a:lstStyle>
            <a:lvl1pPr>
              <a:defRPr/>
            </a:lvl1pPr>
          </a:lstStyle>
          <a:p>
            <a:pPr rtl="0"/>
            <a:fld id="{99645712-319F-4E90-BCEB-D987D92F516A}" type="datetime1">
              <a:rPr lang="es-ES" noProof="0" smtClean="0"/>
              <a:t>16/04/2025</a:t>
            </a:fld>
            <a:endParaRPr lang="es-ES" noProof="0" dirty="0"/>
          </a:p>
        </p:txBody>
      </p:sp>
      <p:sp>
        <p:nvSpPr>
          <p:cNvPr id="6" name="Marcador de posición de pie de página 5"/>
          <p:cNvSpPr>
            <a:spLocks noGrp="1"/>
          </p:cNvSpPr>
          <p:nvPr>
            <p:ph type="ftr" sz="quarter" idx="11"/>
          </p:nvPr>
        </p:nvSpPr>
        <p:spPr>
          <a:xfrm>
            <a:off x="1097279" y="6446838"/>
            <a:ext cx="6818262" cy="365125"/>
          </a:xfrm>
        </p:spPr>
        <p:txBody>
          <a:bodyPr rtlCol="0"/>
          <a:lstStyle/>
          <a:p>
            <a:pPr algn="l" rtl="0"/>
            <a:endParaRPr lang="es-ES" noProof="0" dirty="0"/>
          </a:p>
        </p:txBody>
      </p:sp>
      <p:sp>
        <p:nvSpPr>
          <p:cNvPr id="7" name="Marcador de número de diapositiva 6"/>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201613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títu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fecha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pPr rtl="0"/>
            <a:fld id="{D1FE31BA-0339-46EE-ACF7-DCEDA255DE2F}" type="datetime1">
              <a:rPr lang="es-ES" noProof="0" smtClean="0"/>
              <a:t>16/04/2025</a:t>
            </a:fld>
            <a:endParaRPr lang="es-ES" noProof="0" dirty="0"/>
          </a:p>
        </p:txBody>
      </p:sp>
      <p:sp>
        <p:nvSpPr>
          <p:cNvPr id="5" name="Marcador de posición de pie de página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pPr rtl="0"/>
            <a:endParaRPr lang="es-ES" noProof="0" dirty="0"/>
          </a:p>
        </p:txBody>
      </p:sp>
      <p:sp>
        <p:nvSpPr>
          <p:cNvPr id="6" name="Marcador de número de diapositiva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pPr rtl="0"/>
            <a:fld id="{3A98EE3D-8CD1-4C3F-BD1C-C98C9596463C}" type="slidenum">
              <a:rPr lang="es-ES" noProof="0" smtClean="0"/>
              <a:t>‹Nº›</a:t>
            </a:fld>
            <a:endParaRPr lang="es-ES" noProof="0" dirty="0"/>
          </a:p>
        </p:txBody>
      </p:sp>
      <p:cxnSp>
        <p:nvCxnSpPr>
          <p:cNvPr id="10" name="Conector recto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03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dirty="0">
              <a:ln>
                <a:noFill/>
              </a:ln>
              <a:solidFill>
                <a:srgbClr val="FFFFFF"/>
              </a:solidFill>
              <a:effectLst/>
              <a:uLnTx/>
              <a:uFillTx/>
              <a:latin typeface="Franklin Gothic Book" panose="020F0502020204030204"/>
              <a:ea typeface="+mn-ea"/>
              <a:cs typeface="+mn-cs"/>
            </a:endParaRPr>
          </a:p>
        </p:txBody>
      </p:sp>
      <p:pic>
        <p:nvPicPr>
          <p:cNvPr id="4" name="Imagen 3" descr="Un trozo de papel con un lápiz situado encima">
            <a:extLst>
              <a:ext uri="{FF2B5EF4-FFF2-40B4-BE49-F238E27FC236}">
                <a16:creationId xmlns:a16="http://schemas.microsoft.com/office/drawing/2014/main" id="{65810330-F0B5-43C9-BC34-094FFB5C0529}"/>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975"/>
            <a:ext cx="12191980" cy="6858000"/>
          </a:xfrm>
          <a:prstGeom prst="rect">
            <a:avLst/>
          </a:prstGeom>
        </p:spPr>
      </p:pic>
      <p:sp>
        <p:nvSpPr>
          <p:cNvPr id="35" name="Rectángulo 34">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dirty="0">
              <a:ln>
                <a:noFill/>
              </a:ln>
              <a:solidFill>
                <a:srgbClr val="FFFFFF"/>
              </a:solidFill>
              <a:effectLst/>
              <a:uLnTx/>
              <a:uFillTx/>
              <a:latin typeface="Franklin Gothic Book" panose="020F0502020204030204"/>
              <a:ea typeface="+mn-ea"/>
              <a:cs typeface="+mn-cs"/>
            </a:endParaRPr>
          </a:p>
        </p:txBody>
      </p:sp>
      <p:sp>
        <p:nvSpPr>
          <p:cNvPr id="2" name="Título 1">
            <a:extLst>
              <a:ext uri="{FF2B5EF4-FFF2-40B4-BE49-F238E27FC236}">
                <a16:creationId xmlns:a16="http://schemas.microsoft.com/office/drawing/2014/main" id="{9AB2EA78-AEB3-469B-9025-3B17201A457B}"/>
              </a:ext>
            </a:extLst>
          </p:cNvPr>
          <p:cNvSpPr>
            <a:spLocks noGrp="1"/>
          </p:cNvSpPr>
          <p:nvPr>
            <p:ph type="ctrTitle"/>
          </p:nvPr>
        </p:nvSpPr>
        <p:spPr>
          <a:xfrm>
            <a:off x="8123416" y="1475234"/>
            <a:ext cx="3214307" cy="2901694"/>
          </a:xfrm>
        </p:spPr>
        <p:txBody>
          <a:bodyPr rtlCol="0" anchor="b">
            <a:normAutofit/>
          </a:bodyPr>
          <a:lstStyle/>
          <a:p>
            <a:r>
              <a:rPr lang="es-ES" sz="4400" dirty="0">
                <a:solidFill>
                  <a:schemeClr val="tx1"/>
                </a:solidFill>
              </a:rPr>
              <a:t>Agustín Gómez Piquero</a:t>
            </a:r>
          </a:p>
        </p:txBody>
      </p:sp>
      <p:sp>
        <p:nvSpPr>
          <p:cNvPr id="3" name="Subtítulo 2">
            <a:extLst>
              <a:ext uri="{FF2B5EF4-FFF2-40B4-BE49-F238E27FC236}">
                <a16:creationId xmlns:a16="http://schemas.microsoft.com/office/drawing/2014/main" id="{255E1F2F-E259-4EA8-9FFD-3A10AF541859}"/>
              </a:ext>
            </a:extLst>
          </p:cNvPr>
          <p:cNvSpPr>
            <a:spLocks noGrp="1"/>
          </p:cNvSpPr>
          <p:nvPr>
            <p:ph type="subTitle" idx="1"/>
          </p:nvPr>
        </p:nvSpPr>
        <p:spPr>
          <a:xfrm>
            <a:off x="8009681" y="4608576"/>
            <a:ext cx="3323709" cy="774186"/>
          </a:xfrm>
        </p:spPr>
        <p:txBody>
          <a:bodyPr rtlCol="0" anchor="t">
            <a:normAutofit/>
          </a:bodyPr>
          <a:lstStyle/>
          <a:p>
            <a:pPr rtl="0">
              <a:lnSpc>
                <a:spcPct val="100000"/>
              </a:lnSpc>
            </a:pPr>
            <a:r>
              <a:rPr lang="es-ES" sz="1600" dirty="0"/>
              <a:t>PROFESOR DE MATEMÁTICAS</a:t>
            </a:r>
          </a:p>
        </p:txBody>
      </p:sp>
      <p:cxnSp>
        <p:nvCxnSpPr>
          <p:cNvPr id="37" name="Conector recto 3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ángulo 38">
            <a:extLst>
              <a:ext uri="{FF2B5EF4-FFF2-40B4-BE49-F238E27FC236}">
                <a16:creationId xmlns:a16="http://schemas.microsoft.com/office/drawing/2014/main" id="{EDC90921-9082-491B-940E-827D679F3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Tree>
    <p:extLst>
      <p:ext uri="{BB962C8B-B14F-4D97-AF65-F5344CB8AC3E}">
        <p14:creationId xmlns:p14="http://schemas.microsoft.com/office/powerpoint/2010/main" val="1931439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AC86D3-8FD1-4F47-A319-7D0542E48B2F}"/>
              </a:ext>
            </a:extLst>
          </p:cNvPr>
          <p:cNvSpPr>
            <a:spLocks noGrp="1"/>
          </p:cNvSpPr>
          <p:nvPr>
            <p:ph type="title"/>
          </p:nvPr>
        </p:nvSpPr>
        <p:spPr>
          <a:xfrm>
            <a:off x="3212938" y="578734"/>
            <a:ext cx="5766124" cy="560790"/>
          </a:xfrm>
        </p:spPr>
        <p:txBody>
          <a:bodyPr vert="horz" lIns="91440" tIns="45720" rIns="91440" bIns="45720" rtlCol="0">
            <a:normAutofit/>
          </a:bodyPr>
          <a:lstStyle/>
          <a:p>
            <a:pPr algn="ctr"/>
            <a:r>
              <a:rPr lang="es-ES" sz="3200" dirty="0">
                <a:solidFill>
                  <a:srgbClr val="00B050"/>
                </a:solidFill>
              </a:rPr>
              <a:t>¿Cómo me defino?</a:t>
            </a:r>
          </a:p>
        </p:txBody>
      </p:sp>
      <p:sp>
        <p:nvSpPr>
          <p:cNvPr id="9" name="Título 1">
            <a:extLst>
              <a:ext uri="{FF2B5EF4-FFF2-40B4-BE49-F238E27FC236}">
                <a16:creationId xmlns:a16="http://schemas.microsoft.com/office/drawing/2014/main" id="{728E7DA9-8073-0A77-D9C5-02378E9FA40B}"/>
              </a:ext>
            </a:extLst>
          </p:cNvPr>
          <p:cNvSpPr txBox="1">
            <a:spLocks/>
          </p:cNvSpPr>
          <p:nvPr/>
        </p:nvSpPr>
        <p:spPr>
          <a:xfrm>
            <a:off x="1386068" y="2568301"/>
            <a:ext cx="3493625" cy="726022"/>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dirty="0"/>
              <a:t>Trabajador</a:t>
            </a:r>
          </a:p>
        </p:txBody>
      </p:sp>
      <p:sp>
        <p:nvSpPr>
          <p:cNvPr id="10" name="Título 1">
            <a:extLst>
              <a:ext uri="{FF2B5EF4-FFF2-40B4-BE49-F238E27FC236}">
                <a16:creationId xmlns:a16="http://schemas.microsoft.com/office/drawing/2014/main" id="{6FE2F69A-0648-9CD2-1233-3621966B9B82}"/>
              </a:ext>
            </a:extLst>
          </p:cNvPr>
          <p:cNvSpPr txBox="1">
            <a:spLocks/>
          </p:cNvSpPr>
          <p:nvPr/>
        </p:nvSpPr>
        <p:spPr>
          <a:xfrm>
            <a:off x="1386068" y="4062571"/>
            <a:ext cx="3493625" cy="726022"/>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dirty="0"/>
              <a:t>Ambicioso</a:t>
            </a:r>
          </a:p>
        </p:txBody>
      </p:sp>
      <p:sp>
        <p:nvSpPr>
          <p:cNvPr id="11" name="Título 1">
            <a:extLst>
              <a:ext uri="{FF2B5EF4-FFF2-40B4-BE49-F238E27FC236}">
                <a16:creationId xmlns:a16="http://schemas.microsoft.com/office/drawing/2014/main" id="{5C8A8014-6A97-138F-9CF9-F9C63E79A25C}"/>
              </a:ext>
            </a:extLst>
          </p:cNvPr>
          <p:cNvSpPr txBox="1">
            <a:spLocks/>
          </p:cNvSpPr>
          <p:nvPr/>
        </p:nvSpPr>
        <p:spPr>
          <a:xfrm>
            <a:off x="6770804" y="4062571"/>
            <a:ext cx="3493625" cy="726022"/>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dirty="0"/>
              <a:t>Honesto</a:t>
            </a:r>
          </a:p>
        </p:txBody>
      </p:sp>
      <p:sp>
        <p:nvSpPr>
          <p:cNvPr id="12" name="Título 1">
            <a:extLst>
              <a:ext uri="{FF2B5EF4-FFF2-40B4-BE49-F238E27FC236}">
                <a16:creationId xmlns:a16="http://schemas.microsoft.com/office/drawing/2014/main" id="{5A9A7970-78E4-2350-590E-2AA4D00A7CEE}"/>
              </a:ext>
            </a:extLst>
          </p:cNvPr>
          <p:cNvSpPr txBox="1">
            <a:spLocks/>
          </p:cNvSpPr>
          <p:nvPr/>
        </p:nvSpPr>
        <p:spPr>
          <a:xfrm>
            <a:off x="6770804" y="2568301"/>
            <a:ext cx="4139878" cy="72602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dirty="0"/>
              <a:t>Responsable</a:t>
            </a:r>
          </a:p>
        </p:txBody>
      </p:sp>
      <p:sp>
        <p:nvSpPr>
          <p:cNvPr id="13" name="Título 1">
            <a:extLst>
              <a:ext uri="{FF2B5EF4-FFF2-40B4-BE49-F238E27FC236}">
                <a16:creationId xmlns:a16="http://schemas.microsoft.com/office/drawing/2014/main" id="{19A188F2-E241-B492-E531-28434C5E6165}"/>
              </a:ext>
            </a:extLst>
          </p:cNvPr>
          <p:cNvSpPr txBox="1">
            <a:spLocks/>
          </p:cNvSpPr>
          <p:nvPr/>
        </p:nvSpPr>
        <p:spPr>
          <a:xfrm>
            <a:off x="1744883" y="1222086"/>
            <a:ext cx="8702234" cy="56079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ctr"/>
            <a:r>
              <a:rPr lang="es-ES" sz="3200" dirty="0">
                <a:solidFill>
                  <a:srgbClr val="0070C0"/>
                </a:solidFill>
              </a:rPr>
              <a:t>4 adjetivos que podrían definirme:</a:t>
            </a:r>
          </a:p>
        </p:txBody>
      </p:sp>
    </p:spTree>
    <p:extLst>
      <p:ext uri="{BB962C8B-B14F-4D97-AF65-F5344CB8AC3E}">
        <p14:creationId xmlns:p14="http://schemas.microsoft.com/office/powerpoint/2010/main" val="293351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FCA8B7-1061-EC39-A289-3996B7D1FED5}"/>
            </a:ext>
          </a:extLst>
        </p:cNvPr>
        <p:cNvGrpSpPr/>
        <p:nvPr/>
      </p:nvGrpSpPr>
      <p:grpSpPr>
        <a:xfrm>
          <a:off x="0" y="0"/>
          <a:ext cx="0" cy="0"/>
          <a:chOff x="0" y="0"/>
          <a:chExt cx="0" cy="0"/>
        </a:xfrm>
      </p:grpSpPr>
      <p:sp>
        <p:nvSpPr>
          <p:cNvPr id="9" name="Título 1">
            <a:extLst>
              <a:ext uri="{FF2B5EF4-FFF2-40B4-BE49-F238E27FC236}">
                <a16:creationId xmlns:a16="http://schemas.microsoft.com/office/drawing/2014/main" id="{52E5FBA1-352F-408E-57D0-54CD034C8BF2}"/>
              </a:ext>
            </a:extLst>
          </p:cNvPr>
          <p:cNvSpPr txBox="1">
            <a:spLocks/>
          </p:cNvSpPr>
          <p:nvPr/>
        </p:nvSpPr>
        <p:spPr>
          <a:xfrm>
            <a:off x="1413267" y="2387941"/>
            <a:ext cx="1422530" cy="409045"/>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sz="2400" dirty="0"/>
              <a:t>Deporte</a:t>
            </a:r>
          </a:p>
        </p:txBody>
      </p:sp>
      <p:sp>
        <p:nvSpPr>
          <p:cNvPr id="10" name="Título 1">
            <a:extLst>
              <a:ext uri="{FF2B5EF4-FFF2-40B4-BE49-F238E27FC236}">
                <a16:creationId xmlns:a16="http://schemas.microsoft.com/office/drawing/2014/main" id="{83DAF47F-6900-549D-6B40-E8FDCE693CE9}"/>
              </a:ext>
            </a:extLst>
          </p:cNvPr>
          <p:cNvSpPr txBox="1">
            <a:spLocks/>
          </p:cNvSpPr>
          <p:nvPr/>
        </p:nvSpPr>
        <p:spPr>
          <a:xfrm>
            <a:off x="3878096" y="2395429"/>
            <a:ext cx="3493625" cy="40904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sz="2400" dirty="0"/>
              <a:t>Estudiar matemáticas.</a:t>
            </a:r>
          </a:p>
        </p:txBody>
      </p:sp>
      <p:sp>
        <p:nvSpPr>
          <p:cNvPr id="12" name="Título 1">
            <a:extLst>
              <a:ext uri="{FF2B5EF4-FFF2-40B4-BE49-F238E27FC236}">
                <a16:creationId xmlns:a16="http://schemas.microsoft.com/office/drawing/2014/main" id="{8C388FC5-FE02-A0B6-6542-46BB8E959186}"/>
              </a:ext>
            </a:extLst>
          </p:cNvPr>
          <p:cNvSpPr txBox="1">
            <a:spLocks/>
          </p:cNvSpPr>
          <p:nvPr/>
        </p:nvSpPr>
        <p:spPr>
          <a:xfrm>
            <a:off x="8414021" y="2229452"/>
            <a:ext cx="2769436" cy="72602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sz="2400" dirty="0"/>
              <a:t>Estudiar música: tocar el saxofón.</a:t>
            </a:r>
          </a:p>
        </p:txBody>
      </p:sp>
      <p:sp>
        <p:nvSpPr>
          <p:cNvPr id="13" name="Título 1">
            <a:extLst>
              <a:ext uri="{FF2B5EF4-FFF2-40B4-BE49-F238E27FC236}">
                <a16:creationId xmlns:a16="http://schemas.microsoft.com/office/drawing/2014/main" id="{5F5DC42B-C301-9C0F-0525-18D576FCB11E}"/>
              </a:ext>
            </a:extLst>
          </p:cNvPr>
          <p:cNvSpPr txBox="1">
            <a:spLocks/>
          </p:cNvSpPr>
          <p:nvPr/>
        </p:nvSpPr>
        <p:spPr>
          <a:xfrm>
            <a:off x="1123900" y="380404"/>
            <a:ext cx="9944199" cy="13162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ctr"/>
            <a:r>
              <a:rPr lang="es-ES" sz="3200" dirty="0">
                <a:solidFill>
                  <a:srgbClr val="0070C0"/>
                </a:solidFill>
              </a:rPr>
              <a:t>3 tareas que me gusta hacer y de las que me siento satisfecho:</a:t>
            </a:r>
          </a:p>
        </p:txBody>
      </p:sp>
      <p:pic>
        <p:nvPicPr>
          <p:cNvPr id="1026" name="Picture 2" descr="Banner de fuente de matemáticas aislado con personaje de dibujos animados  de niño 3489575 Vector en Vecteezy">
            <a:extLst>
              <a:ext uri="{FF2B5EF4-FFF2-40B4-BE49-F238E27FC236}">
                <a16:creationId xmlns:a16="http://schemas.microsoft.com/office/drawing/2014/main" id="{416B0416-A17E-DF80-6E21-47A351EFA3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8692" y="2955474"/>
            <a:ext cx="3012432" cy="26833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porte Clipart Joven En Equipo De Fútbol Jugando Baloncesto Vector  Ilustración Dibujos Animados PNG ,dibujos Deporte, Clipart, Dibujos Animados  PNG y Vector para Descargar Gratis | Pngtree">
            <a:extLst>
              <a:ext uri="{FF2B5EF4-FFF2-40B4-BE49-F238E27FC236}">
                <a16:creationId xmlns:a16="http://schemas.microsoft.com/office/drawing/2014/main" id="{84524B30-A86D-DBBB-2024-367528EFBD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814" y="2955474"/>
            <a:ext cx="2769436" cy="27694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a caricatura de un niño tocando el saxofón | Vector Premium">
            <a:extLst>
              <a:ext uri="{FF2B5EF4-FFF2-40B4-BE49-F238E27FC236}">
                <a16:creationId xmlns:a16="http://schemas.microsoft.com/office/drawing/2014/main" id="{C7726078-98C5-6A8D-DE3F-F9AA9A078D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14021" y="3057048"/>
            <a:ext cx="2533830" cy="253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77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fade">
                                      <p:cBhvr>
                                        <p:cTn id="2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1554BB-ED0D-C424-DC93-4438E3F6A94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352F15C-9747-9455-48D2-F0E74E00D424}"/>
              </a:ext>
            </a:extLst>
          </p:cNvPr>
          <p:cNvSpPr>
            <a:spLocks noGrp="1"/>
          </p:cNvSpPr>
          <p:nvPr>
            <p:ph type="title"/>
          </p:nvPr>
        </p:nvSpPr>
        <p:spPr>
          <a:xfrm>
            <a:off x="2153663" y="980830"/>
            <a:ext cx="7884674" cy="571336"/>
          </a:xfrm>
        </p:spPr>
        <p:txBody>
          <a:bodyPr vert="horz" lIns="91440" tIns="45720" rIns="91440" bIns="45720" rtlCol="0">
            <a:normAutofit/>
          </a:bodyPr>
          <a:lstStyle/>
          <a:p>
            <a:pPr algn="ctr"/>
            <a:r>
              <a:rPr lang="es-ES" sz="3200" dirty="0">
                <a:solidFill>
                  <a:srgbClr val="0070C0"/>
                </a:solidFill>
              </a:rPr>
              <a:t>2 lugares donde encontrarme:</a:t>
            </a:r>
          </a:p>
        </p:txBody>
      </p:sp>
      <p:sp>
        <p:nvSpPr>
          <p:cNvPr id="9" name="Título 1">
            <a:extLst>
              <a:ext uri="{FF2B5EF4-FFF2-40B4-BE49-F238E27FC236}">
                <a16:creationId xmlns:a16="http://schemas.microsoft.com/office/drawing/2014/main" id="{91A9BF19-04F0-33AF-551B-395F3B2CB481}"/>
              </a:ext>
            </a:extLst>
          </p:cNvPr>
          <p:cNvSpPr txBox="1">
            <a:spLocks/>
          </p:cNvSpPr>
          <p:nvPr/>
        </p:nvSpPr>
        <p:spPr>
          <a:xfrm>
            <a:off x="969958" y="2185838"/>
            <a:ext cx="5766507" cy="57133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ctr"/>
            <a:r>
              <a:rPr lang="es-ES" sz="2900" dirty="0"/>
              <a:t>En mi pueblo: Arévalo.</a:t>
            </a:r>
          </a:p>
        </p:txBody>
      </p:sp>
      <p:sp>
        <p:nvSpPr>
          <p:cNvPr id="10" name="Título 1">
            <a:extLst>
              <a:ext uri="{FF2B5EF4-FFF2-40B4-BE49-F238E27FC236}">
                <a16:creationId xmlns:a16="http://schemas.microsoft.com/office/drawing/2014/main" id="{5F185394-4662-28A0-E72A-09F541FACB29}"/>
              </a:ext>
            </a:extLst>
          </p:cNvPr>
          <p:cNvSpPr txBox="1">
            <a:spLocks/>
          </p:cNvSpPr>
          <p:nvPr/>
        </p:nvSpPr>
        <p:spPr>
          <a:xfrm>
            <a:off x="7153153" y="2185838"/>
            <a:ext cx="4398381" cy="57133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ctr"/>
            <a:r>
              <a:rPr lang="es-ES" sz="2900" dirty="0"/>
              <a:t>Con mis amigos.</a:t>
            </a:r>
          </a:p>
        </p:txBody>
      </p:sp>
      <p:pic>
        <p:nvPicPr>
          <p:cNvPr id="2050" name="Picture 2" descr="Arévalo se lleva el Premio Pueblo Mágico de Castilla y León | Noticias  Diario de Ávila">
            <a:extLst>
              <a:ext uri="{FF2B5EF4-FFF2-40B4-BE49-F238E27FC236}">
                <a16:creationId xmlns:a16="http://schemas.microsoft.com/office/drawing/2014/main" id="{8F29FFE6-1C24-E53B-2A4D-E2D9600C2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6413" y="3072165"/>
            <a:ext cx="4033596" cy="26841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lustración de Grupo De Dibujos Animados Jóvenes En Sofá Amigos De La  Adolescente y más Vectores Libres de Derechos de Sofá - iStock">
            <a:extLst>
              <a:ext uri="{FF2B5EF4-FFF2-40B4-BE49-F238E27FC236}">
                <a16:creationId xmlns:a16="http://schemas.microsoft.com/office/drawing/2014/main" id="{2211F612-8A59-05B7-8259-293D64FA70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6221" y="3072165"/>
            <a:ext cx="3912244" cy="2805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95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2054"/>
                                        </p:tgtEl>
                                        <p:attrNameLst>
                                          <p:attrName>style.visibility</p:attrName>
                                        </p:attrNameLst>
                                      </p:cBhvr>
                                      <p:to>
                                        <p:strVal val="visible"/>
                                      </p:to>
                                    </p:set>
                                    <p:animEffect transition="in" filter="fade">
                                      <p:cBhvr>
                                        <p:cTn id="16"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1D3CAA-AC04-4FAE-5B29-91F93722A0D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451DC8C-3986-E9BF-C542-02F502C764C2}"/>
              </a:ext>
            </a:extLst>
          </p:cNvPr>
          <p:cNvSpPr>
            <a:spLocks noGrp="1"/>
          </p:cNvSpPr>
          <p:nvPr>
            <p:ph type="title"/>
          </p:nvPr>
        </p:nvSpPr>
        <p:spPr>
          <a:xfrm>
            <a:off x="799424" y="994593"/>
            <a:ext cx="10593151" cy="601796"/>
          </a:xfrm>
        </p:spPr>
        <p:txBody>
          <a:bodyPr vert="horz" lIns="91440" tIns="45720" rIns="91440" bIns="45720" rtlCol="0">
            <a:normAutofit/>
          </a:bodyPr>
          <a:lstStyle/>
          <a:p>
            <a:pPr algn="ctr"/>
            <a:r>
              <a:rPr lang="es-ES" sz="3200" dirty="0">
                <a:solidFill>
                  <a:srgbClr val="0070C0"/>
                </a:solidFill>
              </a:rPr>
              <a:t>Mi trabajo ideal si no fuera docente:</a:t>
            </a:r>
          </a:p>
        </p:txBody>
      </p:sp>
      <p:sp>
        <p:nvSpPr>
          <p:cNvPr id="9" name="Título 1">
            <a:extLst>
              <a:ext uri="{FF2B5EF4-FFF2-40B4-BE49-F238E27FC236}">
                <a16:creationId xmlns:a16="http://schemas.microsoft.com/office/drawing/2014/main" id="{8C920AEB-F3BD-D9AB-9282-44E4F16A411A}"/>
              </a:ext>
            </a:extLst>
          </p:cNvPr>
          <p:cNvSpPr txBox="1">
            <a:spLocks/>
          </p:cNvSpPr>
          <p:nvPr/>
        </p:nvSpPr>
        <p:spPr>
          <a:xfrm>
            <a:off x="3216821" y="2210944"/>
            <a:ext cx="5419267" cy="466917"/>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s-ES" dirty="0"/>
              <a:t>Músico o director de orquesta</a:t>
            </a:r>
          </a:p>
        </p:txBody>
      </p:sp>
      <p:pic>
        <p:nvPicPr>
          <p:cNvPr id="3078" name="Picture 6" descr="47.200+ Orquesta Ilustraciones de Stock, gráficos vectoriales libres de  derechos y clip art - iStock | Director de orquesta, Musica, Concierto">
            <a:extLst>
              <a:ext uri="{FF2B5EF4-FFF2-40B4-BE49-F238E27FC236}">
                <a16:creationId xmlns:a16="http://schemas.microsoft.com/office/drawing/2014/main" id="{991BE92D-A33A-F79A-75BB-6D31F3758C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6968" y="2794978"/>
            <a:ext cx="3634450" cy="3068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10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078"/>
                                        </p:tgtEl>
                                        <p:attrNameLst>
                                          <p:attrName>style.visibility</p:attrName>
                                        </p:attrNameLst>
                                      </p:cBhvr>
                                      <p:to>
                                        <p:strVal val="visible"/>
                                      </p:to>
                                    </p:set>
                                    <p:animEffect transition="in" filter="fade">
                                      <p:cBhvr>
                                        <p:cTn id="10"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6F26B5-FC9F-84FE-5E78-1D13CB52F3A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ADB009B-2B06-DEB6-C7B2-9EB7E975DCAB}"/>
              </a:ext>
            </a:extLst>
          </p:cNvPr>
          <p:cNvSpPr>
            <a:spLocks noGrp="1"/>
          </p:cNvSpPr>
          <p:nvPr>
            <p:ph type="title"/>
          </p:nvPr>
        </p:nvSpPr>
        <p:spPr>
          <a:xfrm>
            <a:off x="4773893" y="885823"/>
            <a:ext cx="2644213" cy="646330"/>
          </a:xfrm>
        </p:spPr>
        <p:txBody>
          <a:bodyPr vert="horz" lIns="91440" tIns="45720" rIns="91440" bIns="45720" rtlCol="0">
            <a:noAutofit/>
          </a:bodyPr>
          <a:lstStyle/>
          <a:p>
            <a:pPr algn="ctr"/>
            <a:r>
              <a:rPr lang="es-ES" sz="3600" dirty="0">
                <a:solidFill>
                  <a:srgbClr val="00B050"/>
                </a:solidFill>
              </a:rPr>
              <a:t>Reflexión:</a:t>
            </a:r>
          </a:p>
        </p:txBody>
      </p:sp>
      <p:sp>
        <p:nvSpPr>
          <p:cNvPr id="4" name="CuadroTexto 3">
            <a:extLst>
              <a:ext uri="{FF2B5EF4-FFF2-40B4-BE49-F238E27FC236}">
                <a16:creationId xmlns:a16="http://schemas.microsoft.com/office/drawing/2014/main" id="{286C8421-2C72-9BA3-4EE7-5033A6B20776}"/>
              </a:ext>
            </a:extLst>
          </p:cNvPr>
          <p:cNvSpPr txBox="1"/>
          <p:nvPr/>
        </p:nvSpPr>
        <p:spPr>
          <a:xfrm>
            <a:off x="870995" y="2153071"/>
            <a:ext cx="10217552" cy="707886"/>
          </a:xfrm>
          <a:prstGeom prst="rect">
            <a:avLst/>
          </a:prstGeom>
          <a:noFill/>
        </p:spPr>
        <p:txBody>
          <a:bodyPr wrap="square">
            <a:spAutoFit/>
          </a:bodyPr>
          <a:lstStyle/>
          <a:p>
            <a:pPr algn="just">
              <a:buFont typeface="Arial" panose="020B0604020202020204" pitchFamily="34" charset="0"/>
              <a:buChar char="•"/>
            </a:pPr>
            <a:r>
              <a:rPr lang="es-ES" sz="2000" b="1" i="0" dirty="0">
                <a:solidFill>
                  <a:srgbClr val="1D2125"/>
                </a:solidFill>
                <a:effectLst/>
                <a:latin typeface="-apple-system"/>
              </a:rPr>
              <a:t>¿Tienes algún recuerdo especial de algún director?... ¿De cuando eras alumno? ¿De algún compañero director?... Y...¿Cómo veías a aquel (o este) director? ¿Qué </a:t>
            </a:r>
            <a:r>
              <a:rPr lang="es-ES" sz="2000" b="1" i="1" dirty="0">
                <a:solidFill>
                  <a:srgbClr val="1D2125"/>
                </a:solidFill>
                <a:effectLst/>
                <a:latin typeface="-apple-system"/>
              </a:rPr>
              <a:t>poso</a:t>
            </a:r>
            <a:r>
              <a:rPr lang="es-ES" sz="2000" b="1" i="0" dirty="0">
                <a:solidFill>
                  <a:srgbClr val="1D2125"/>
                </a:solidFill>
                <a:effectLst/>
                <a:latin typeface="-apple-system"/>
              </a:rPr>
              <a:t> te ha dejado?</a:t>
            </a:r>
          </a:p>
        </p:txBody>
      </p:sp>
      <p:sp>
        <p:nvSpPr>
          <p:cNvPr id="6" name="CuadroTexto 5">
            <a:extLst>
              <a:ext uri="{FF2B5EF4-FFF2-40B4-BE49-F238E27FC236}">
                <a16:creationId xmlns:a16="http://schemas.microsoft.com/office/drawing/2014/main" id="{7F8E0685-1E02-9067-8039-A851413AC824}"/>
              </a:ext>
            </a:extLst>
          </p:cNvPr>
          <p:cNvSpPr txBox="1"/>
          <p:nvPr/>
        </p:nvSpPr>
        <p:spPr>
          <a:xfrm>
            <a:off x="983847" y="3155426"/>
            <a:ext cx="10104700" cy="923330"/>
          </a:xfrm>
          <a:prstGeom prst="rect">
            <a:avLst/>
          </a:prstGeom>
          <a:noFill/>
        </p:spPr>
        <p:txBody>
          <a:bodyPr wrap="square">
            <a:spAutoFit/>
          </a:bodyPr>
          <a:lstStyle/>
          <a:p>
            <a:pPr algn="just"/>
            <a:r>
              <a:rPr lang="es-ES" dirty="0">
                <a:solidFill>
                  <a:srgbClr val="1D2125"/>
                </a:solidFill>
                <a:latin typeface="-apple-system"/>
              </a:rPr>
              <a:t>Tengo un recuerdo especial de un director, cuando estudié la etapa de la secundaria. Llegaba nuevo al centro puesto que la primaria la estudié en otro centro y me vio preocupado. Me ayudó mucho en mi integración social en el centro.</a:t>
            </a:r>
          </a:p>
        </p:txBody>
      </p:sp>
      <p:sp>
        <p:nvSpPr>
          <p:cNvPr id="7" name="CuadroTexto 6">
            <a:extLst>
              <a:ext uri="{FF2B5EF4-FFF2-40B4-BE49-F238E27FC236}">
                <a16:creationId xmlns:a16="http://schemas.microsoft.com/office/drawing/2014/main" id="{88FFD716-CF9C-EA6D-0FAC-B1B291271DD6}"/>
              </a:ext>
            </a:extLst>
          </p:cNvPr>
          <p:cNvSpPr txBox="1"/>
          <p:nvPr/>
        </p:nvSpPr>
        <p:spPr>
          <a:xfrm>
            <a:off x="983846" y="4249583"/>
            <a:ext cx="10104700" cy="923330"/>
          </a:xfrm>
          <a:prstGeom prst="rect">
            <a:avLst/>
          </a:prstGeom>
          <a:noFill/>
        </p:spPr>
        <p:txBody>
          <a:bodyPr wrap="square">
            <a:spAutoFit/>
          </a:bodyPr>
          <a:lstStyle/>
          <a:p>
            <a:pPr algn="just"/>
            <a:r>
              <a:rPr lang="es-ES" dirty="0">
                <a:solidFill>
                  <a:srgbClr val="1D2125"/>
                </a:solidFill>
                <a:latin typeface="-apple-system"/>
              </a:rPr>
              <a:t>Era una persona que siempre se integraba con los adolescentes y compartía con ellos muchos momentos. A parte de la docencia que impartía en el centro, también excursiones y otras actividades extraescolares. También le gustaba la música y tocaba la guitarra.</a:t>
            </a:r>
          </a:p>
        </p:txBody>
      </p:sp>
    </p:spTree>
    <p:extLst>
      <p:ext uri="{BB962C8B-B14F-4D97-AF65-F5344CB8AC3E}">
        <p14:creationId xmlns:p14="http://schemas.microsoft.com/office/powerpoint/2010/main" val="18041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C3F35A-E261-9C24-9C70-5C36F99EAAB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2327E5F-E80D-CA4E-0D6E-5B34B5BF34E1}"/>
              </a:ext>
            </a:extLst>
          </p:cNvPr>
          <p:cNvSpPr txBox="1"/>
          <p:nvPr/>
        </p:nvSpPr>
        <p:spPr>
          <a:xfrm>
            <a:off x="894144" y="1134499"/>
            <a:ext cx="6791446" cy="400110"/>
          </a:xfrm>
          <a:prstGeom prst="rect">
            <a:avLst/>
          </a:prstGeom>
          <a:noFill/>
        </p:spPr>
        <p:txBody>
          <a:bodyPr wrap="square">
            <a:spAutoFit/>
          </a:bodyPr>
          <a:lstStyle/>
          <a:p>
            <a:pPr>
              <a:buFont typeface="Arial" panose="020B0604020202020204" pitchFamily="34" charset="0"/>
              <a:buChar char="•"/>
            </a:pPr>
            <a:r>
              <a:rPr lang="es-ES" sz="2000" b="1" i="0" dirty="0">
                <a:solidFill>
                  <a:srgbClr val="1D2125"/>
                </a:solidFill>
                <a:effectLst/>
                <a:latin typeface="-apple-system"/>
              </a:rPr>
              <a:t>¿Qué esperas conseguir de este curso? ¿Expectativas?</a:t>
            </a:r>
          </a:p>
        </p:txBody>
      </p:sp>
      <p:sp>
        <p:nvSpPr>
          <p:cNvPr id="6" name="CuadroTexto 5">
            <a:extLst>
              <a:ext uri="{FF2B5EF4-FFF2-40B4-BE49-F238E27FC236}">
                <a16:creationId xmlns:a16="http://schemas.microsoft.com/office/drawing/2014/main" id="{F8C8EA36-0FFF-3701-A03C-02FA5CDA6E1C}"/>
              </a:ext>
            </a:extLst>
          </p:cNvPr>
          <p:cNvSpPr txBox="1"/>
          <p:nvPr/>
        </p:nvSpPr>
        <p:spPr>
          <a:xfrm>
            <a:off x="894145" y="2275748"/>
            <a:ext cx="10310149" cy="646331"/>
          </a:xfrm>
          <a:prstGeom prst="rect">
            <a:avLst/>
          </a:prstGeom>
          <a:noFill/>
        </p:spPr>
        <p:txBody>
          <a:bodyPr wrap="square">
            <a:spAutoFit/>
          </a:bodyPr>
          <a:lstStyle/>
          <a:p>
            <a:pPr algn="just"/>
            <a:r>
              <a:rPr lang="es-ES" dirty="0">
                <a:solidFill>
                  <a:srgbClr val="1D2125"/>
                </a:solidFill>
                <a:latin typeface="-apple-system"/>
              </a:rPr>
              <a:t>Las expectativas que tengo del curso son muy altas. No tengo un conocimiento amplio de un centro educativo, y este curso es perfecto para conocer “lo que no sé ve” en un centro educativo.</a:t>
            </a:r>
          </a:p>
        </p:txBody>
      </p:sp>
      <p:sp>
        <p:nvSpPr>
          <p:cNvPr id="7" name="CuadroTexto 6">
            <a:extLst>
              <a:ext uri="{FF2B5EF4-FFF2-40B4-BE49-F238E27FC236}">
                <a16:creationId xmlns:a16="http://schemas.microsoft.com/office/drawing/2014/main" id="{A0A63CFB-5973-5CEB-ED38-845F41D4620B}"/>
              </a:ext>
            </a:extLst>
          </p:cNvPr>
          <p:cNvSpPr txBox="1"/>
          <p:nvPr/>
        </p:nvSpPr>
        <p:spPr>
          <a:xfrm>
            <a:off x="894145" y="3335757"/>
            <a:ext cx="10310149" cy="1477328"/>
          </a:xfrm>
          <a:prstGeom prst="rect">
            <a:avLst/>
          </a:prstGeom>
          <a:noFill/>
        </p:spPr>
        <p:txBody>
          <a:bodyPr wrap="square">
            <a:spAutoFit/>
          </a:bodyPr>
          <a:lstStyle/>
          <a:p>
            <a:pPr algn="just"/>
            <a:r>
              <a:rPr lang="es-ES" dirty="0">
                <a:solidFill>
                  <a:srgbClr val="1D2125"/>
                </a:solidFill>
                <a:latin typeface="-apple-system"/>
              </a:rPr>
              <a:t>Desarrollar capacidades de liderazgo pedagógico, gestión institucional, administración de recursos, saber cómo tomar decisiones justas, fomentar la participación y construir una comunidad educativa inclusiva y participativa, vinculación con organismos y autoridades, formación en normativas y supervisión de los procesos escolares son algunas de las expectativas que me gustaría conseguir tanto con la formación de este curso como en un futuro ejerciendo la labor de director de un centro educativo.</a:t>
            </a:r>
          </a:p>
        </p:txBody>
      </p:sp>
    </p:spTree>
    <p:extLst>
      <p:ext uri="{BB962C8B-B14F-4D97-AF65-F5344CB8AC3E}">
        <p14:creationId xmlns:p14="http://schemas.microsoft.com/office/powerpoint/2010/main" val="31360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7BFA26E9-CBB7-A6E5-7196-1F46FCCF7011}"/>
              </a:ext>
            </a:extLst>
          </p:cNvPr>
          <p:cNvSpPr txBox="1"/>
          <p:nvPr/>
        </p:nvSpPr>
        <p:spPr>
          <a:xfrm>
            <a:off x="1021466" y="921113"/>
            <a:ext cx="10148104" cy="646331"/>
          </a:xfrm>
          <a:prstGeom prst="rect">
            <a:avLst/>
          </a:prstGeom>
          <a:noFill/>
        </p:spPr>
        <p:txBody>
          <a:bodyPr wrap="square">
            <a:spAutoFit/>
          </a:bodyPr>
          <a:lstStyle/>
          <a:p>
            <a:pPr algn="just">
              <a:buFont typeface="Arial" panose="020B0604020202020204" pitchFamily="34" charset="0"/>
              <a:buChar char="•"/>
            </a:pPr>
            <a:r>
              <a:rPr lang="es-ES" b="1" i="0" dirty="0">
                <a:solidFill>
                  <a:srgbClr val="1D2125"/>
                </a:solidFill>
                <a:effectLst/>
                <a:latin typeface="-apple-system"/>
              </a:rPr>
              <a:t>¿Qué aspectos te interesan más de la labor directiva? ¿Qué suscita tu interés? ¿Qué te provoca más inquietud, miedo...?</a:t>
            </a:r>
          </a:p>
        </p:txBody>
      </p:sp>
      <p:sp>
        <p:nvSpPr>
          <p:cNvPr id="6" name="CuadroTexto 5">
            <a:extLst>
              <a:ext uri="{FF2B5EF4-FFF2-40B4-BE49-F238E27FC236}">
                <a16:creationId xmlns:a16="http://schemas.microsoft.com/office/drawing/2014/main" id="{36DBDA7F-1773-498E-D965-0362124D9363}"/>
              </a:ext>
            </a:extLst>
          </p:cNvPr>
          <p:cNvSpPr txBox="1"/>
          <p:nvPr/>
        </p:nvSpPr>
        <p:spPr>
          <a:xfrm>
            <a:off x="940443" y="2206300"/>
            <a:ext cx="10310149" cy="2862322"/>
          </a:xfrm>
          <a:prstGeom prst="rect">
            <a:avLst/>
          </a:prstGeom>
          <a:noFill/>
        </p:spPr>
        <p:txBody>
          <a:bodyPr wrap="square">
            <a:spAutoFit/>
          </a:bodyPr>
          <a:lstStyle/>
          <a:p>
            <a:pPr algn="just"/>
            <a:r>
              <a:rPr lang="es-ES" dirty="0">
                <a:solidFill>
                  <a:srgbClr val="1D2125"/>
                </a:solidFill>
                <a:latin typeface="-apple-system"/>
              </a:rPr>
              <a:t>Me encanta la docencia, pero no conozco la mayoría de las cosas de un centro educativo y mucho menos del mundo de la educación. El poder ser director de un centro, me permitirá mejorar y aprender tanto como docente como también como persona. Además, el poder liderar un equipo, el poder mejorar la calidad educativa con todo lo que en estos años de docente en diferentes centros estoy aprendiendo son los factores que más suscitan mi interés.</a:t>
            </a:r>
          </a:p>
          <a:p>
            <a:pPr algn="just"/>
            <a:endParaRPr lang="es-ES" dirty="0">
              <a:solidFill>
                <a:srgbClr val="1D2125"/>
              </a:solidFill>
              <a:latin typeface="-apple-system"/>
            </a:endParaRPr>
          </a:p>
          <a:p>
            <a:pPr algn="just"/>
            <a:r>
              <a:rPr lang="es-ES" dirty="0">
                <a:solidFill>
                  <a:srgbClr val="1D2125"/>
                </a:solidFill>
                <a:latin typeface="-apple-system"/>
              </a:rPr>
              <a:t>Me considero una persona empática, que sabe adaptarse a los cambios, que tiene cualidades de delegar, comunicación efectiva y capaz de resolver conflictos de una manera acertada.</a:t>
            </a:r>
          </a:p>
          <a:p>
            <a:pPr algn="just"/>
            <a:r>
              <a:rPr lang="es-ES" dirty="0">
                <a:solidFill>
                  <a:srgbClr val="1D2125"/>
                </a:solidFill>
                <a:latin typeface="-apple-system"/>
              </a:rPr>
              <a:t>Inquietud o miedo no tengo, simplemente ganas de enfrentarme a ello como una oportunidad de aprendizaje y de otros muchos factores que me ayudarán a crecer tanto personal como profesionalmente.</a:t>
            </a:r>
          </a:p>
        </p:txBody>
      </p:sp>
    </p:spTree>
    <p:extLst>
      <p:ext uri="{BB962C8B-B14F-4D97-AF65-F5344CB8AC3E}">
        <p14:creationId xmlns:p14="http://schemas.microsoft.com/office/powerpoint/2010/main" val="360108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413C0-29B9-B7ED-2A9C-A38F44787B58}"/>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51FFE4D2-6968-13DC-6653-9F19C0B98C70}"/>
              </a:ext>
            </a:extLst>
          </p:cNvPr>
          <p:cNvSpPr txBox="1"/>
          <p:nvPr/>
        </p:nvSpPr>
        <p:spPr>
          <a:xfrm>
            <a:off x="1021466" y="921113"/>
            <a:ext cx="10148104" cy="646331"/>
          </a:xfrm>
          <a:prstGeom prst="rect">
            <a:avLst/>
          </a:prstGeom>
          <a:noFill/>
        </p:spPr>
        <p:txBody>
          <a:bodyPr wrap="square">
            <a:spAutoFit/>
          </a:bodyPr>
          <a:lstStyle/>
          <a:p>
            <a:pPr algn="l">
              <a:buFont typeface="Arial" panose="020B0604020202020204" pitchFamily="34" charset="0"/>
              <a:buChar char="•"/>
            </a:pPr>
            <a:r>
              <a:rPr lang="es-ES" b="1" i="0" dirty="0">
                <a:solidFill>
                  <a:srgbClr val="1D2125"/>
                </a:solidFill>
                <a:effectLst/>
                <a:latin typeface="-apple-system"/>
              </a:rPr>
              <a:t>Y por último... Si ya has participado en un equipo directivo, ¿qué ha aportado esta labor a tu experiencia? ¿Te apetece contarnos algo?</a:t>
            </a:r>
          </a:p>
        </p:txBody>
      </p:sp>
      <p:sp>
        <p:nvSpPr>
          <p:cNvPr id="6" name="CuadroTexto 5">
            <a:extLst>
              <a:ext uri="{FF2B5EF4-FFF2-40B4-BE49-F238E27FC236}">
                <a16:creationId xmlns:a16="http://schemas.microsoft.com/office/drawing/2014/main" id="{F95BDE3C-7172-1694-95F7-FF8B38DCBC93}"/>
              </a:ext>
            </a:extLst>
          </p:cNvPr>
          <p:cNvSpPr txBox="1"/>
          <p:nvPr/>
        </p:nvSpPr>
        <p:spPr>
          <a:xfrm>
            <a:off x="940443" y="2206300"/>
            <a:ext cx="10310149" cy="646331"/>
          </a:xfrm>
          <a:prstGeom prst="rect">
            <a:avLst/>
          </a:prstGeom>
          <a:noFill/>
        </p:spPr>
        <p:txBody>
          <a:bodyPr wrap="square">
            <a:spAutoFit/>
          </a:bodyPr>
          <a:lstStyle/>
          <a:p>
            <a:pPr algn="just"/>
            <a:r>
              <a:rPr lang="es-ES" dirty="0">
                <a:solidFill>
                  <a:srgbClr val="1D2125"/>
                </a:solidFill>
                <a:latin typeface="-apple-system"/>
              </a:rPr>
              <a:t>Nunca he participado en un equipo directivo. Pero por lo que he visto en los diferentes centros donde he trabajado como docente, te aporta mucho tanto de manera personal como profesional.</a:t>
            </a:r>
          </a:p>
        </p:txBody>
      </p:sp>
    </p:spTree>
    <p:extLst>
      <p:ext uri="{BB962C8B-B14F-4D97-AF65-F5344CB8AC3E}">
        <p14:creationId xmlns:p14="http://schemas.microsoft.com/office/powerpoint/2010/main" val="274182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Personalizado">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4286108_TF22712842.potx" id="{F5B7AB07-F859-4656-A1C1-DAFCFA0ACA4B}" vid="{A6E2497D-935A-4CFD-B9FD-6DCB15FA68B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2.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3.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4.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5.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6.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7.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3F7EDC-E5B4-4BBC-9D2A-CBE6D46C37AD}">
  <ds:schemaRefs>
    <ds:schemaRef ds:uri="http://schemas.microsoft.com/sharepoint/v3/contenttype/forms"/>
  </ds:schemaRefs>
</ds:datastoreItem>
</file>

<file path=customXml/itemProps2.xml><?xml version="1.0" encoding="utf-8"?>
<ds:datastoreItem xmlns:ds="http://schemas.openxmlformats.org/officeDocument/2006/customXml" ds:itemID="{A03EEFF0-FB57-4CB4-8BFC-DF397689E2ED}">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3932EF5-314F-409E-8020-FEE5FA079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{75B8DF13-DF63-4C08-9B1B-833F6D327ECE}tf22712842_win32</Template>
  <TotalTime>147</TotalTime>
  <Words>575</Words>
  <Application>Microsoft Office PowerPoint</Application>
  <PresentationFormat>Panorámica</PresentationFormat>
  <Paragraphs>38</Paragraphs>
  <Slides>9</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-apple-system</vt:lpstr>
      <vt:lpstr>Arial</vt:lpstr>
      <vt:lpstr>Bookman Old Style</vt:lpstr>
      <vt:lpstr>Calibri</vt:lpstr>
      <vt:lpstr>Franklin Gothic Book</vt:lpstr>
      <vt:lpstr>Personalizado</vt:lpstr>
      <vt:lpstr>Agustín Gómez Piquero</vt:lpstr>
      <vt:lpstr>¿Cómo me defino?</vt:lpstr>
      <vt:lpstr>Presentación de PowerPoint</vt:lpstr>
      <vt:lpstr>2 lugares donde encontrarme:</vt:lpstr>
      <vt:lpstr>Mi trabajo ideal si no fuera docente:</vt:lpstr>
      <vt:lpstr>Reflexión:</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AGUSTIN GOMEZ PIQUERO</dc:creator>
  <cp:lastModifiedBy>AGUSTIN GOMEZ PIQUERO</cp:lastModifiedBy>
  <cp:revision>8</cp:revision>
  <dcterms:created xsi:type="dcterms:W3CDTF">2024-12-26T09:42:58Z</dcterms:created>
  <dcterms:modified xsi:type="dcterms:W3CDTF">2025-04-16T15:23:33Z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